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52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2492896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第五部分　热点原创篇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14066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是一首诗歌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主要描述了作者对父亲深沉的爱与感激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通过比喻和具体事例展现了父亲的温暖、智慧和对作者成长的陪伴。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888877"/>
            <a:ext cx="1917070" cy="4681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048" y="1268760"/>
            <a:ext cx="10472314" cy="139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3680"/>
            <a:ext cx="11485848" cy="5078313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▲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father’s love is warm and strong,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a song that keeps me going on.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lights my way when days are long,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comfort that I can always count on.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I’m sad,he makes me smile,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Stays with me all the while.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gentle words drive away the while,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Helping me through each little trial.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29164" y="764704"/>
            <a:ext cx="3532085" cy="4874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7312"/>
            <a:ext cx="11485848" cy="4457952"/>
          </a:xfrm>
        </p:spPr>
        <p:txBody>
          <a:bodyPr/>
          <a:lstStyle/>
          <a:p>
            <a:pPr indent="609600"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teaches me right from wrong,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patience,all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 long.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wisdom guides me as I belong,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Showing me how to be strong.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father,my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dear,my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friend,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me,he’ll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be tender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温柔的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love that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lasts,a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 so true,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love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father,and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loves me too.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838"/>
            <a:ext cx="11485848" cy="119888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writer think his father’s love is?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______________________________________________________________________))))))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478582" y="1756794"/>
            <a:ext cx="1136812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is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like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song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53228" y="233607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“Like a song that keeps me going on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可知，作者认为父爱像一首歌。故填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like a song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2559" y="453100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“When I’m sad,he makes me smile,Stays with me all the while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可知，当作者伤心时，父亲会陪着他并逗他笑。故填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 makes him smile and stays with him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487913" y="3951718"/>
            <a:ext cx="11368120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 makes him smile and stays with him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70185" y="3463762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father do when the writer is sad?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______________________________________________________________________))))))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53228" y="206414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“With patience,all day long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wisdom guides me as I belong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me,he’ll always be tender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温柔的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可知，作者认为父亲温柔体贴，富有耐心且充满智慧。故填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is tender and full of patience and wisdom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478582" y="1484862"/>
            <a:ext cx="11368120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 is tender and full of patience and wisdom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6906"/>
            <a:ext cx="11485848" cy="119888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writer like his father?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______________________________________________________________________))))))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53228" y="481903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本诗通过比喻和具体事例表达了作者对父亲的爱与感恩，因此诗歌的第一句即为本诗的主题句。故填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Father’s Love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478582" y="4239750"/>
            <a:ext cx="11368120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My Father’s Love</a:t>
            </a:r>
            <a:endParaRPr lang="zh-CN" altLang="en-US" dirty="0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3751794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134995" algn="l"/>
                <a:tab pos="7019925" algn="l"/>
                <a:tab pos="9631045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What is the best title of the poem?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______________________________________________________________________))))))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3268" y="3886401"/>
            <a:ext cx="2844363" cy="3872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53228" y="3042826"/>
            <a:ext cx="11485848" cy="1754326"/>
          </a:xfrm>
          <a:prstGeom prst="rect">
            <a:avLst/>
          </a:prstGeom>
          <a:solidFill>
            <a:srgbClr val="E8F6F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诗主要描述了作者对父亲深沉的爱与感激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通过比喻和具体事例展现了父亲的温暖、智慧和对作者成长的陪伴。阅读本诗可以培养学生的语言表达能力和感恩情怀。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478582" y="2000030"/>
            <a:ext cx="11368120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always helps me with my homework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开放性试题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言之有理即可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12074"/>
            <a:ext cx="11485848" cy="119888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394200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like your father? Give an example.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______________________________________________________________________))))))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4606" y="1676582"/>
            <a:ext cx="4143021" cy="400615"/>
          </a:xfrm>
          <a:prstGeom prst="rect">
            <a:avLst/>
          </a:prstGeom>
        </p:spPr>
      </p:pic>
      <p:pic>
        <p:nvPicPr>
          <p:cNvPr id="6" name="素养考向.eps" descr="id:214748959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3233016"/>
            <a:ext cx="1837690" cy="359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1980</Words>
  <Application>WPS 演示</Application>
  <PresentationFormat>自定义</PresentationFormat>
  <Paragraphs>58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單行道</cp:lastModifiedBy>
  <cp:revision>476</cp:revision>
  <dcterms:created xsi:type="dcterms:W3CDTF">2020-11-06T05:24:00Z</dcterms:created>
  <dcterms:modified xsi:type="dcterms:W3CDTF">2025-09-18T06:45:19Z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